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AD1E-82E3-457A-B957-0F4FFD6935A1}" type="datetimeFigureOut">
              <a:rPr lang="en-MY" smtClean="0"/>
              <a:t>11/1/2019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F25E-11EF-4B1D-9860-807A5EA86B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79007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AD1E-82E3-457A-B957-0F4FFD6935A1}" type="datetimeFigureOut">
              <a:rPr lang="en-MY" smtClean="0"/>
              <a:t>11/1/2019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F25E-11EF-4B1D-9860-807A5EA86B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80039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AD1E-82E3-457A-B957-0F4FFD6935A1}" type="datetimeFigureOut">
              <a:rPr lang="en-MY" smtClean="0"/>
              <a:t>11/1/2019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F25E-11EF-4B1D-9860-807A5EA86B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7448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AD1E-82E3-457A-B957-0F4FFD6935A1}" type="datetimeFigureOut">
              <a:rPr lang="en-MY" smtClean="0"/>
              <a:t>11/1/2019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F25E-11EF-4B1D-9860-807A5EA86B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4019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AD1E-82E3-457A-B957-0F4FFD6935A1}" type="datetimeFigureOut">
              <a:rPr lang="en-MY" smtClean="0"/>
              <a:t>11/1/2019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F25E-11EF-4B1D-9860-807A5EA86B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2249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AD1E-82E3-457A-B957-0F4FFD6935A1}" type="datetimeFigureOut">
              <a:rPr lang="en-MY" smtClean="0"/>
              <a:t>11/1/2019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F25E-11EF-4B1D-9860-807A5EA86B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645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AD1E-82E3-457A-B957-0F4FFD6935A1}" type="datetimeFigureOut">
              <a:rPr lang="en-MY" smtClean="0"/>
              <a:t>11/1/2019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F25E-11EF-4B1D-9860-807A5EA86B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60061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AD1E-82E3-457A-B957-0F4FFD6935A1}" type="datetimeFigureOut">
              <a:rPr lang="en-MY" smtClean="0"/>
              <a:t>11/1/2019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F25E-11EF-4B1D-9860-807A5EA86B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3084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AD1E-82E3-457A-B957-0F4FFD6935A1}" type="datetimeFigureOut">
              <a:rPr lang="en-MY" smtClean="0"/>
              <a:t>11/1/2019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F25E-11EF-4B1D-9860-807A5EA86B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2875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AD1E-82E3-457A-B957-0F4FFD6935A1}" type="datetimeFigureOut">
              <a:rPr lang="en-MY" smtClean="0"/>
              <a:t>11/1/2019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F25E-11EF-4B1D-9860-807A5EA86B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5563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AD1E-82E3-457A-B957-0F4FFD6935A1}" type="datetimeFigureOut">
              <a:rPr lang="en-MY" smtClean="0"/>
              <a:t>11/1/2019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F25E-11EF-4B1D-9860-807A5EA86B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9385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DAD1E-82E3-457A-B957-0F4FFD6935A1}" type="datetimeFigureOut">
              <a:rPr lang="en-MY" smtClean="0"/>
              <a:t>11/1/2019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5F25E-11EF-4B1D-9860-807A5EA86B1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7909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sz="1600" dirty="0" err="1" smtClean="0"/>
              <a:t>Cyberjaya</a:t>
            </a:r>
            <a:r>
              <a:rPr lang="en-MY" sz="1600" dirty="0" smtClean="0"/>
              <a:t> University College of Medical Sciences is a top-tier healthcare university based in </a:t>
            </a:r>
            <a:r>
              <a:rPr lang="en-MY" sz="1600" dirty="0" err="1" smtClean="0"/>
              <a:t>Cyberjaya</a:t>
            </a:r>
            <a:r>
              <a:rPr lang="en-MY" sz="1600" dirty="0" smtClean="0"/>
              <a:t>, Malaysia first, smart-city. The university’s focus is on healthcare academic programmers and research.</a:t>
            </a:r>
            <a:br>
              <a:rPr lang="en-MY" sz="1600" dirty="0" smtClean="0"/>
            </a:br>
            <a:endParaRPr lang="en-MY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MY" b="1" u="sng" dirty="0"/>
              <a:t>List of Programmes</a:t>
            </a:r>
            <a:endParaRPr lang="en-MY" dirty="0"/>
          </a:p>
          <a:p>
            <a:r>
              <a:rPr lang="en-MY" b="1" dirty="0"/>
              <a:t>Foundation Programmes (2 programmes)</a:t>
            </a:r>
            <a:endParaRPr lang="en-MY" dirty="0"/>
          </a:p>
          <a:p>
            <a:r>
              <a:rPr lang="en-MY" dirty="0"/>
              <a:t>1. Foundation in Science (Medicine/Pharmacy)</a:t>
            </a:r>
          </a:p>
          <a:p>
            <a:r>
              <a:rPr lang="en-MY" dirty="0"/>
              <a:t>2. Foundation in Allied Science (</a:t>
            </a:r>
            <a:r>
              <a:rPr lang="en-MY" b="1" dirty="0"/>
              <a:t>full scholarships</a:t>
            </a:r>
            <a:r>
              <a:rPr lang="en-MY" dirty="0"/>
              <a:t>)</a:t>
            </a:r>
          </a:p>
          <a:p>
            <a:r>
              <a:rPr lang="en-MY" dirty="0"/>
              <a:t>3. Foundation in Arts (</a:t>
            </a:r>
            <a:r>
              <a:rPr lang="en-MY" b="1" dirty="0"/>
              <a:t>full scholarships</a:t>
            </a:r>
            <a:r>
              <a:rPr lang="en-MY" dirty="0"/>
              <a:t>)</a:t>
            </a:r>
          </a:p>
          <a:p>
            <a:r>
              <a:rPr lang="en-MY" dirty="0"/>
              <a:t> </a:t>
            </a:r>
          </a:p>
          <a:p>
            <a:r>
              <a:rPr lang="en-MY" b="1" dirty="0"/>
              <a:t>Diploma Programmes (4 programmes)</a:t>
            </a:r>
            <a:endParaRPr lang="en-MY" dirty="0"/>
          </a:p>
          <a:p>
            <a:r>
              <a:rPr lang="en-MY" dirty="0"/>
              <a:t> 1. Diploma in Paramedical Science</a:t>
            </a:r>
          </a:p>
          <a:p>
            <a:r>
              <a:rPr lang="en-MY" dirty="0"/>
              <a:t> 2. Diploma in Occupational Safety &amp; Health</a:t>
            </a:r>
          </a:p>
          <a:p>
            <a:r>
              <a:rPr lang="en-MY" dirty="0"/>
              <a:t> 3. Diploma in Psychology</a:t>
            </a:r>
          </a:p>
          <a:p>
            <a:r>
              <a:rPr lang="en-MY" dirty="0"/>
              <a:t> 4. Diploma in Medical Assistant</a:t>
            </a:r>
          </a:p>
          <a:p>
            <a:r>
              <a:rPr lang="en-MY" dirty="0"/>
              <a:t> </a:t>
            </a:r>
          </a:p>
          <a:p>
            <a:r>
              <a:rPr lang="en-MY" b="1" dirty="0"/>
              <a:t>Undergraduate Programmes (7 Programmes)</a:t>
            </a:r>
            <a:endParaRPr lang="en-MY" dirty="0"/>
          </a:p>
          <a:p>
            <a:r>
              <a:rPr lang="en-MY" dirty="0"/>
              <a:t>1. Bachelor of Medicine and Bachelor of Surgery (MBBS)</a:t>
            </a:r>
          </a:p>
          <a:p>
            <a:r>
              <a:rPr lang="en-MY" dirty="0"/>
              <a:t>2. Bachelor of Pharmacy (Hons)</a:t>
            </a:r>
          </a:p>
          <a:p>
            <a:r>
              <a:rPr lang="en-MY" dirty="0"/>
              <a:t>3. Bachelor of Homeopathic Medical Science (Hons)</a:t>
            </a:r>
          </a:p>
          <a:p>
            <a:r>
              <a:rPr lang="en-MY" dirty="0"/>
              <a:t>4. Bachelor in Occupational Safety and Health (Hons)</a:t>
            </a:r>
          </a:p>
          <a:p>
            <a:r>
              <a:rPr lang="en-MY" dirty="0"/>
              <a:t>5. Bachelor of Biomedical Engineering Technology (Hons)</a:t>
            </a:r>
          </a:p>
          <a:p>
            <a:r>
              <a:rPr lang="en-MY" dirty="0"/>
              <a:t>6. Bachelor of Psychology (Hons)</a:t>
            </a:r>
          </a:p>
          <a:p>
            <a:r>
              <a:rPr lang="en-MY" dirty="0"/>
              <a:t>7. Bachelor in Physiotherapy (Hons)</a:t>
            </a:r>
          </a:p>
          <a:p>
            <a:pPr marL="0" indent="0">
              <a:buNone/>
            </a:pPr>
            <a:endParaRPr lang="en-MY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MY" b="1" dirty="0"/>
              <a:t>Postgraduate Programmes (10 programmes)</a:t>
            </a:r>
            <a:endParaRPr lang="en-MY" dirty="0"/>
          </a:p>
          <a:p>
            <a:r>
              <a:rPr lang="en-MY" dirty="0"/>
              <a:t>1. Master of Medical Science (MSc) (by Research)</a:t>
            </a:r>
          </a:p>
          <a:p>
            <a:r>
              <a:rPr lang="en-MY" dirty="0"/>
              <a:t>2. Master in Clinical Pharmacy</a:t>
            </a:r>
          </a:p>
          <a:p>
            <a:r>
              <a:rPr lang="en-MY" dirty="0"/>
              <a:t>3. Master of Science in Occupational Safety and Health Management</a:t>
            </a:r>
          </a:p>
          <a:p>
            <a:r>
              <a:rPr lang="en-MY" dirty="0"/>
              <a:t>4. Doctor of Pharmacy</a:t>
            </a:r>
          </a:p>
          <a:p>
            <a:r>
              <a:rPr lang="en-MY" dirty="0"/>
              <a:t>5. Master of Business Administration</a:t>
            </a:r>
          </a:p>
          <a:p>
            <a:r>
              <a:rPr lang="en-MY" dirty="0"/>
              <a:t>6. Master in Science (MSc)</a:t>
            </a:r>
          </a:p>
          <a:p>
            <a:r>
              <a:rPr lang="en-MY" dirty="0"/>
              <a:t>7. Postgraduate Diploma in Addiction Science (</a:t>
            </a:r>
            <a:r>
              <a:rPr lang="en-MY" dirty="0" err="1"/>
              <a:t>PgD</a:t>
            </a:r>
            <a:r>
              <a:rPr lang="en-MY" dirty="0"/>
              <a:t>)</a:t>
            </a:r>
          </a:p>
          <a:p>
            <a:r>
              <a:rPr lang="en-MY" dirty="0"/>
              <a:t>8. Doctor of Philosophy (PhD) in Medical  Science</a:t>
            </a:r>
          </a:p>
          <a:p>
            <a:r>
              <a:rPr lang="en-MY" dirty="0"/>
              <a:t>9. Doctor of Philosophy (PhD)</a:t>
            </a:r>
          </a:p>
          <a:p>
            <a:r>
              <a:rPr lang="en-US" dirty="0"/>
              <a:t> </a:t>
            </a:r>
            <a:endParaRPr lang="en-MY" dirty="0"/>
          </a:p>
          <a:p>
            <a:pPr marL="0" indent="0">
              <a:buNone/>
            </a:pPr>
            <a:endParaRPr lang="en-MY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606184"/>
            <a:ext cx="17843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24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139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Cyberjaya University College of Medical Sciences is a top-tier healthcare university based in Cyberjaya, Malaysia first, smart-city. The university’s focus is on healthcare academic programmers and research.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Cyberjaya University College of Medical Sciences is a top-tier healthcare university based in Cyberjaya, Malaysia first, smart-city. The university’s focus is on healthcare academic programmers and research. </dc:title>
  <dc:creator>Station 1</dc:creator>
  <cp:lastModifiedBy>Station 1</cp:lastModifiedBy>
  <cp:revision>1</cp:revision>
  <dcterms:created xsi:type="dcterms:W3CDTF">2019-01-11T07:45:57Z</dcterms:created>
  <dcterms:modified xsi:type="dcterms:W3CDTF">2019-01-11T07:52:13Z</dcterms:modified>
</cp:coreProperties>
</file>